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5" r:id="rId2"/>
    <p:sldId id="456" r:id="rId3"/>
    <p:sldId id="393" r:id="rId4"/>
    <p:sldId id="457" r:id="rId5"/>
    <p:sldId id="395" r:id="rId6"/>
    <p:sldId id="430" r:id="rId7"/>
    <p:sldId id="396" r:id="rId8"/>
    <p:sldId id="431" r:id="rId9"/>
    <p:sldId id="429" r:id="rId10"/>
    <p:sldId id="458" r:id="rId11"/>
    <p:sldId id="432" r:id="rId12"/>
    <p:sldId id="433" r:id="rId13"/>
    <p:sldId id="459" r:id="rId14"/>
    <p:sldId id="460" r:id="rId15"/>
    <p:sldId id="461" r:id="rId16"/>
    <p:sldId id="462" r:id="rId17"/>
    <p:sldId id="463" r:id="rId18"/>
    <p:sldId id="397" r:id="rId19"/>
    <p:sldId id="412" r:id="rId20"/>
    <p:sldId id="413" r:id="rId21"/>
    <p:sldId id="414" r:id="rId22"/>
    <p:sldId id="398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406" r:id="rId31"/>
    <p:sldId id="418" r:id="rId32"/>
    <p:sldId id="465" r:id="rId33"/>
    <p:sldId id="466" r:id="rId34"/>
    <p:sldId id="464" r:id="rId35"/>
    <p:sldId id="419" r:id="rId36"/>
    <p:sldId id="420" r:id="rId37"/>
    <p:sldId id="421" r:id="rId38"/>
    <p:sldId id="422" r:id="rId39"/>
    <p:sldId id="423" r:id="rId40"/>
    <p:sldId id="424" r:id="rId41"/>
    <p:sldId id="425" r:id="rId42"/>
    <p:sldId id="426" r:id="rId43"/>
    <p:sldId id="427" r:id="rId44"/>
    <p:sldId id="417" r:id="rId45"/>
    <p:sldId id="416" r:id="rId46"/>
    <p:sldId id="428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8129F5-3885-4286-A103-540323774957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5E6C25A6-5EF5-475B-9875-A731A7A8C2C5}">
      <dgm:prSet phldrT="[텍스트]"/>
      <dgm:spPr>
        <a:xfrm>
          <a:off x="194663" y="678254"/>
          <a:ext cx="1879044" cy="904339"/>
        </a:xfrm>
        <a:prstGeom prst="roundRect">
          <a:avLst/>
        </a:prstGeom>
        <a:solidFill>
          <a:srgbClr val="DD8047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dirty="0">
              <a:solidFill>
                <a:sysClr val="window" lastClr="FFFFFF"/>
              </a:solidFill>
              <a:latin typeface="Tw Cen MT"/>
              <a:ea typeface="HY얕은샘물M" panose="02030600000101010101" pitchFamily="18" charset="-127"/>
              <a:cs typeface="+mn-cs"/>
            </a:rPr>
            <a:t>USB </a:t>
          </a:r>
          <a:r>
            <a:rPr lang="ko-KR" altLang="en-US" dirty="0">
              <a:solidFill>
                <a:sysClr val="window" lastClr="FFFFFF"/>
              </a:solidFill>
              <a:latin typeface="Tw Cen MT"/>
              <a:ea typeface="HY얕은샘물M" panose="02030600000101010101" pitchFamily="18" charset="-127"/>
              <a:cs typeface="+mn-cs"/>
            </a:rPr>
            <a:t>드라이버 설치</a:t>
          </a:r>
        </a:p>
      </dgm:t>
    </dgm:pt>
    <dgm:pt modelId="{DF1322E4-491B-4D8C-B593-39FFEB13B306}" type="parTrans" cxnId="{D74458E7-5F79-4C12-A65B-CD5CA6D0B042}">
      <dgm:prSet/>
      <dgm:spPr/>
      <dgm:t>
        <a:bodyPr/>
        <a:lstStyle/>
        <a:p>
          <a:pPr latinLnBrk="1"/>
          <a:endParaRPr lang="ko-KR" altLang="en-US"/>
        </a:p>
      </dgm:t>
    </dgm:pt>
    <dgm:pt modelId="{FA827566-B871-4FE5-B339-F8632F49DBA5}" type="sibTrans" cxnId="{D74458E7-5F79-4C12-A65B-CD5CA6D0B042}">
      <dgm:prSet/>
      <dgm:spPr/>
      <dgm:t>
        <a:bodyPr/>
        <a:lstStyle/>
        <a:p>
          <a:pPr latinLnBrk="1"/>
          <a:endParaRPr lang="ko-KR" altLang="en-US"/>
        </a:p>
      </dgm:t>
    </dgm:pt>
    <dgm:pt modelId="{3DE94897-9987-4A91-9A39-EC14695D5252}">
      <dgm:prSet phldrT="[텍스트]"/>
      <dgm:spPr>
        <a:xfrm>
          <a:off x="2192218" y="678254"/>
          <a:ext cx="1879044" cy="904339"/>
        </a:xfrm>
        <a:prstGeom prst="roundRect">
          <a:avLst/>
        </a:prstGeom>
        <a:solidFill>
          <a:srgbClr val="A5AB81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ko-KR" altLang="en-US" dirty="0">
              <a:solidFill>
                <a:sysClr val="window" lastClr="FFFFFF"/>
              </a:solidFill>
              <a:latin typeface="Tw Cen MT"/>
              <a:ea typeface="HY얕은샘물M" panose="02030600000101010101" pitchFamily="18" charset="-127"/>
              <a:cs typeface="+mn-cs"/>
            </a:rPr>
            <a:t>장치에서 </a:t>
          </a:r>
          <a:r>
            <a:rPr lang="en-US" altLang="ko-KR" dirty="0">
              <a:solidFill>
                <a:sysClr val="window" lastClr="FFFFFF"/>
              </a:solidFill>
              <a:latin typeface="Tw Cen MT"/>
              <a:ea typeface="HY얕은샘물M" panose="02030600000101010101" pitchFamily="18" charset="-127"/>
              <a:cs typeface="+mn-cs"/>
            </a:rPr>
            <a:t>USB </a:t>
          </a:r>
          <a:r>
            <a:rPr lang="ko-KR" altLang="en-US" dirty="0">
              <a:solidFill>
                <a:sysClr val="window" lastClr="FFFFFF"/>
              </a:solidFill>
              <a:latin typeface="Tw Cen MT"/>
              <a:ea typeface="HY얕은샘물M" panose="02030600000101010101" pitchFamily="18" charset="-127"/>
              <a:cs typeface="+mn-cs"/>
            </a:rPr>
            <a:t>디버깅 켜기</a:t>
          </a:r>
        </a:p>
      </dgm:t>
    </dgm:pt>
    <dgm:pt modelId="{6AAC88DC-6EFC-4566-80B4-AFA2BA6F6E4A}" type="parTrans" cxnId="{E7BED668-3957-46D8-99BD-048BF6D97802}">
      <dgm:prSet/>
      <dgm:spPr/>
      <dgm:t>
        <a:bodyPr/>
        <a:lstStyle/>
        <a:p>
          <a:pPr latinLnBrk="1"/>
          <a:endParaRPr lang="ko-KR" altLang="en-US"/>
        </a:p>
      </dgm:t>
    </dgm:pt>
    <dgm:pt modelId="{5EE81D42-293D-4B73-A04E-235662164F90}" type="sibTrans" cxnId="{E7BED668-3957-46D8-99BD-048BF6D97802}">
      <dgm:prSet/>
      <dgm:spPr/>
      <dgm:t>
        <a:bodyPr/>
        <a:lstStyle/>
        <a:p>
          <a:pPr latinLnBrk="1"/>
          <a:endParaRPr lang="ko-KR" altLang="en-US"/>
        </a:p>
      </dgm:t>
    </dgm:pt>
    <dgm:pt modelId="{F2163433-D7E6-4251-A1C5-B9293132305C}">
      <dgm:prSet phldrT="[텍스트]"/>
      <dgm:spPr>
        <a:xfrm>
          <a:off x="4189773" y="678254"/>
          <a:ext cx="1879044" cy="904339"/>
        </a:xfrm>
        <a:prstGeom prst="roundRect">
          <a:avLst/>
        </a:prstGeom>
        <a:solidFill>
          <a:srgbClr val="D8B25C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ko-KR" altLang="en-US" dirty="0">
              <a:solidFill>
                <a:sysClr val="window" lastClr="FFFFFF"/>
              </a:solidFill>
              <a:latin typeface="Tw Cen MT"/>
              <a:ea typeface="HY얕은샘물M" panose="02030600000101010101" pitchFamily="18" charset="-127"/>
              <a:cs typeface="+mn-cs"/>
            </a:rPr>
            <a:t>애플리케이션 실행</a:t>
          </a:r>
        </a:p>
      </dgm:t>
    </dgm:pt>
    <dgm:pt modelId="{401CEF99-B36C-4F3B-9671-D176F2D6A4C0}" type="parTrans" cxnId="{D8DE11F1-8303-4DAD-9561-1772AD7439D1}">
      <dgm:prSet/>
      <dgm:spPr/>
      <dgm:t>
        <a:bodyPr/>
        <a:lstStyle/>
        <a:p>
          <a:pPr latinLnBrk="1"/>
          <a:endParaRPr lang="ko-KR" altLang="en-US"/>
        </a:p>
      </dgm:t>
    </dgm:pt>
    <dgm:pt modelId="{CD55D102-388D-4CAE-B842-18BAB91F7761}" type="sibTrans" cxnId="{D8DE11F1-8303-4DAD-9561-1772AD7439D1}">
      <dgm:prSet/>
      <dgm:spPr/>
      <dgm:t>
        <a:bodyPr/>
        <a:lstStyle/>
        <a:p>
          <a:pPr latinLnBrk="1"/>
          <a:endParaRPr lang="ko-KR" altLang="en-US"/>
        </a:p>
      </dgm:t>
    </dgm:pt>
    <dgm:pt modelId="{D3C39F83-7CF8-478C-A511-A449ECE3E0EB}" type="pres">
      <dgm:prSet presAssocID="{FD8129F5-3885-4286-A103-540323774957}" presName="CompostProcess" presStyleCnt="0">
        <dgm:presLayoutVars>
          <dgm:dir/>
          <dgm:resizeHandles val="exact"/>
        </dgm:presLayoutVars>
      </dgm:prSet>
      <dgm:spPr/>
    </dgm:pt>
    <dgm:pt modelId="{29E142E7-7D6D-4B8D-8D9B-EE479F95982C}" type="pres">
      <dgm:prSet presAssocID="{FD8129F5-3885-4286-A103-540323774957}" presName="arrow" presStyleLbl="bgShp" presStyleIdx="0" presStyleCnt="1"/>
      <dgm:spPr>
        <a:xfrm>
          <a:off x="469761" y="0"/>
          <a:ext cx="5323958" cy="2260848"/>
        </a:xfrm>
        <a:prstGeom prst="rightArrow">
          <a:avLst/>
        </a:prstGeom>
        <a:solidFill>
          <a:srgbClr val="DD8047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C941BC26-E881-4749-9A0F-DD2A866207F9}" type="pres">
      <dgm:prSet presAssocID="{FD8129F5-3885-4286-A103-540323774957}" presName="linearProcess" presStyleCnt="0"/>
      <dgm:spPr/>
    </dgm:pt>
    <dgm:pt modelId="{3E21C324-0DDA-4263-A760-0F1CCC31D8FC}" type="pres">
      <dgm:prSet presAssocID="{5E6C25A6-5EF5-475B-9875-A731A7A8C2C5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E87D19-00DB-4D0B-84B0-8E81B8C8B72F}" type="pres">
      <dgm:prSet presAssocID="{FA827566-B871-4FE5-B339-F8632F49DBA5}" presName="sibTrans" presStyleCnt="0"/>
      <dgm:spPr/>
    </dgm:pt>
    <dgm:pt modelId="{343DC0BD-D646-45C4-92DC-91B4CC5A743E}" type="pres">
      <dgm:prSet presAssocID="{3DE94897-9987-4A91-9A39-EC14695D5252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FA9E4D-5BEF-4157-AAD5-73174099EB06}" type="pres">
      <dgm:prSet presAssocID="{5EE81D42-293D-4B73-A04E-235662164F90}" presName="sibTrans" presStyleCnt="0"/>
      <dgm:spPr/>
    </dgm:pt>
    <dgm:pt modelId="{D19F2B7B-3A5E-4594-9CED-648A07060DF8}" type="pres">
      <dgm:prSet presAssocID="{F2163433-D7E6-4251-A1C5-B9293132305C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FDDA295-3D36-438B-ADFB-92A5A89626CD}" type="presOf" srcId="{F2163433-D7E6-4251-A1C5-B9293132305C}" destId="{D19F2B7B-3A5E-4594-9CED-648A07060DF8}" srcOrd="0" destOrd="0" presId="urn:microsoft.com/office/officeart/2005/8/layout/hProcess9"/>
    <dgm:cxn modelId="{13C5998F-C8CA-41F7-B2B6-F08E7148B0BE}" type="presOf" srcId="{3DE94897-9987-4A91-9A39-EC14695D5252}" destId="{343DC0BD-D646-45C4-92DC-91B4CC5A743E}" srcOrd="0" destOrd="0" presId="urn:microsoft.com/office/officeart/2005/8/layout/hProcess9"/>
    <dgm:cxn modelId="{D74458E7-5F79-4C12-A65B-CD5CA6D0B042}" srcId="{FD8129F5-3885-4286-A103-540323774957}" destId="{5E6C25A6-5EF5-475B-9875-A731A7A8C2C5}" srcOrd="0" destOrd="0" parTransId="{DF1322E4-491B-4D8C-B593-39FFEB13B306}" sibTransId="{FA827566-B871-4FE5-B339-F8632F49DBA5}"/>
    <dgm:cxn modelId="{D8DE11F1-8303-4DAD-9561-1772AD7439D1}" srcId="{FD8129F5-3885-4286-A103-540323774957}" destId="{F2163433-D7E6-4251-A1C5-B9293132305C}" srcOrd="2" destOrd="0" parTransId="{401CEF99-B36C-4F3B-9671-D176F2D6A4C0}" sibTransId="{CD55D102-388D-4CAE-B842-18BAB91F7761}"/>
    <dgm:cxn modelId="{3DE2FAE7-22D0-4A44-B16A-9B8ADC6E179C}" type="presOf" srcId="{FD8129F5-3885-4286-A103-540323774957}" destId="{D3C39F83-7CF8-478C-A511-A449ECE3E0EB}" srcOrd="0" destOrd="0" presId="urn:microsoft.com/office/officeart/2005/8/layout/hProcess9"/>
    <dgm:cxn modelId="{C57832B1-9249-4481-9B8E-4C2520BC436B}" type="presOf" srcId="{5E6C25A6-5EF5-475B-9875-A731A7A8C2C5}" destId="{3E21C324-0DDA-4263-A760-0F1CCC31D8FC}" srcOrd="0" destOrd="0" presId="urn:microsoft.com/office/officeart/2005/8/layout/hProcess9"/>
    <dgm:cxn modelId="{E7BED668-3957-46D8-99BD-048BF6D97802}" srcId="{FD8129F5-3885-4286-A103-540323774957}" destId="{3DE94897-9987-4A91-9A39-EC14695D5252}" srcOrd="1" destOrd="0" parTransId="{6AAC88DC-6EFC-4566-80B4-AFA2BA6F6E4A}" sibTransId="{5EE81D42-293D-4B73-A04E-235662164F90}"/>
    <dgm:cxn modelId="{D3C8390D-78F6-4E64-BADE-0C00C4535CAE}" type="presParOf" srcId="{D3C39F83-7CF8-478C-A511-A449ECE3E0EB}" destId="{29E142E7-7D6D-4B8D-8D9B-EE479F95982C}" srcOrd="0" destOrd="0" presId="urn:microsoft.com/office/officeart/2005/8/layout/hProcess9"/>
    <dgm:cxn modelId="{BC6B2645-2613-4C52-B982-60670E022DB5}" type="presParOf" srcId="{D3C39F83-7CF8-478C-A511-A449ECE3E0EB}" destId="{C941BC26-E881-4749-9A0F-DD2A866207F9}" srcOrd="1" destOrd="0" presId="urn:microsoft.com/office/officeart/2005/8/layout/hProcess9"/>
    <dgm:cxn modelId="{02E1B587-C597-406E-92E6-6A009CDD1312}" type="presParOf" srcId="{C941BC26-E881-4749-9A0F-DD2A866207F9}" destId="{3E21C324-0DDA-4263-A760-0F1CCC31D8FC}" srcOrd="0" destOrd="0" presId="urn:microsoft.com/office/officeart/2005/8/layout/hProcess9"/>
    <dgm:cxn modelId="{15E51AA9-435A-405E-9DBB-45F98D6E71B7}" type="presParOf" srcId="{C941BC26-E881-4749-9A0F-DD2A866207F9}" destId="{B3E87D19-00DB-4D0B-84B0-8E81B8C8B72F}" srcOrd="1" destOrd="0" presId="urn:microsoft.com/office/officeart/2005/8/layout/hProcess9"/>
    <dgm:cxn modelId="{A4E2D1F4-08B0-4909-9C6A-579C523A5CA6}" type="presParOf" srcId="{C941BC26-E881-4749-9A0F-DD2A866207F9}" destId="{343DC0BD-D646-45C4-92DC-91B4CC5A743E}" srcOrd="2" destOrd="0" presId="urn:microsoft.com/office/officeart/2005/8/layout/hProcess9"/>
    <dgm:cxn modelId="{5E0626D0-E9F5-40C9-9D55-BCDE29C4EBA3}" type="presParOf" srcId="{C941BC26-E881-4749-9A0F-DD2A866207F9}" destId="{8AFA9E4D-5BEF-4157-AAD5-73174099EB06}" srcOrd="3" destOrd="0" presId="urn:microsoft.com/office/officeart/2005/8/layout/hProcess9"/>
    <dgm:cxn modelId="{5A09C58B-5BB5-4618-BD8B-85E09D09D419}" type="presParOf" srcId="{C941BC26-E881-4749-9A0F-DD2A866207F9}" destId="{D19F2B7B-3A5E-4594-9CED-648A07060DF8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142E7-7D6D-4B8D-8D9B-EE479F95982C}">
      <dsp:nvSpPr>
        <dsp:cNvPr id="0" name=""/>
        <dsp:cNvSpPr/>
      </dsp:nvSpPr>
      <dsp:spPr>
        <a:xfrm>
          <a:off x="469761" y="0"/>
          <a:ext cx="5323958" cy="2260848"/>
        </a:xfrm>
        <a:prstGeom prst="rightArrow">
          <a:avLst/>
        </a:prstGeom>
        <a:solidFill>
          <a:srgbClr val="DD8047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21C324-0DDA-4263-A760-0F1CCC31D8FC}">
      <dsp:nvSpPr>
        <dsp:cNvPr id="0" name=""/>
        <dsp:cNvSpPr/>
      </dsp:nvSpPr>
      <dsp:spPr>
        <a:xfrm>
          <a:off x="194663" y="678254"/>
          <a:ext cx="1879044" cy="904339"/>
        </a:xfrm>
        <a:prstGeom prst="roundRect">
          <a:avLst/>
        </a:prstGeom>
        <a:solidFill>
          <a:srgbClr val="DD8047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>
              <a:solidFill>
                <a:sysClr val="window" lastClr="FFFFFF"/>
              </a:solidFill>
              <a:latin typeface="Tw Cen MT"/>
              <a:ea typeface="HY얕은샘물M" panose="02030600000101010101" pitchFamily="18" charset="-127"/>
              <a:cs typeface="+mn-cs"/>
            </a:rPr>
            <a:t>USB </a:t>
          </a:r>
          <a:r>
            <a:rPr lang="ko-KR" altLang="en-US" sz="2100" kern="1200" dirty="0">
              <a:solidFill>
                <a:sysClr val="window" lastClr="FFFFFF"/>
              </a:solidFill>
              <a:latin typeface="Tw Cen MT"/>
              <a:ea typeface="HY얕은샘물M" panose="02030600000101010101" pitchFamily="18" charset="-127"/>
              <a:cs typeface="+mn-cs"/>
            </a:rPr>
            <a:t>드라이버 설치</a:t>
          </a:r>
        </a:p>
      </dsp:txBody>
      <dsp:txXfrm>
        <a:off x="238809" y="722400"/>
        <a:ext cx="1790752" cy="816047"/>
      </dsp:txXfrm>
    </dsp:sp>
    <dsp:sp modelId="{343DC0BD-D646-45C4-92DC-91B4CC5A743E}">
      <dsp:nvSpPr>
        <dsp:cNvPr id="0" name=""/>
        <dsp:cNvSpPr/>
      </dsp:nvSpPr>
      <dsp:spPr>
        <a:xfrm>
          <a:off x="2192218" y="678254"/>
          <a:ext cx="1879044" cy="904339"/>
        </a:xfrm>
        <a:prstGeom prst="roundRect">
          <a:avLst/>
        </a:prstGeom>
        <a:solidFill>
          <a:srgbClr val="A5AB81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solidFill>
                <a:sysClr val="window" lastClr="FFFFFF"/>
              </a:solidFill>
              <a:latin typeface="Tw Cen MT"/>
              <a:ea typeface="HY얕은샘물M" panose="02030600000101010101" pitchFamily="18" charset="-127"/>
              <a:cs typeface="+mn-cs"/>
            </a:rPr>
            <a:t>장치에서 </a:t>
          </a:r>
          <a:r>
            <a:rPr lang="en-US" altLang="ko-KR" sz="2100" kern="1200" dirty="0">
              <a:solidFill>
                <a:sysClr val="window" lastClr="FFFFFF"/>
              </a:solidFill>
              <a:latin typeface="Tw Cen MT"/>
              <a:ea typeface="HY얕은샘물M" panose="02030600000101010101" pitchFamily="18" charset="-127"/>
              <a:cs typeface="+mn-cs"/>
            </a:rPr>
            <a:t>USB </a:t>
          </a:r>
          <a:r>
            <a:rPr lang="ko-KR" altLang="en-US" sz="2100" kern="1200" dirty="0">
              <a:solidFill>
                <a:sysClr val="window" lastClr="FFFFFF"/>
              </a:solidFill>
              <a:latin typeface="Tw Cen MT"/>
              <a:ea typeface="HY얕은샘물M" panose="02030600000101010101" pitchFamily="18" charset="-127"/>
              <a:cs typeface="+mn-cs"/>
            </a:rPr>
            <a:t>디버깅 켜기</a:t>
          </a:r>
        </a:p>
      </dsp:txBody>
      <dsp:txXfrm>
        <a:off x="2236364" y="722400"/>
        <a:ext cx="1790752" cy="816047"/>
      </dsp:txXfrm>
    </dsp:sp>
    <dsp:sp modelId="{D19F2B7B-3A5E-4594-9CED-648A07060DF8}">
      <dsp:nvSpPr>
        <dsp:cNvPr id="0" name=""/>
        <dsp:cNvSpPr/>
      </dsp:nvSpPr>
      <dsp:spPr>
        <a:xfrm>
          <a:off x="4189773" y="678254"/>
          <a:ext cx="1879044" cy="904339"/>
        </a:xfrm>
        <a:prstGeom prst="roundRect">
          <a:avLst/>
        </a:prstGeom>
        <a:solidFill>
          <a:srgbClr val="D8B25C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solidFill>
                <a:sysClr val="window" lastClr="FFFFFF"/>
              </a:solidFill>
              <a:latin typeface="Tw Cen MT"/>
              <a:ea typeface="HY얕은샘물M" panose="02030600000101010101" pitchFamily="18" charset="-127"/>
              <a:cs typeface="+mn-cs"/>
            </a:rPr>
            <a:t>애플리케이션 실행</a:t>
          </a:r>
        </a:p>
      </dsp:txBody>
      <dsp:txXfrm>
        <a:off x="4233919" y="722400"/>
        <a:ext cx="1790752" cy="8160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596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639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97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0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39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09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098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240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45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605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85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3C9D3-67C5-4DCE-A140-70BADF168C7B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95CC1-05EC-4FD6-A787-97BDBCE8B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4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adbdriver.com/downloads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dbdriver.com/downloads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samsung.com/sec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7923"/>
            <a:ext cx="3659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dirty="0" smtClean="0"/>
              <a:t>안드로이드 에뮬레이터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72" y="549588"/>
            <a:ext cx="7804672" cy="458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33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2648" y="70311"/>
            <a:ext cx="1478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실행 화면</a:t>
            </a:r>
          </a:p>
        </p:txBody>
      </p:sp>
      <p:pic>
        <p:nvPicPr>
          <p:cNvPr id="3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042" y="439643"/>
            <a:ext cx="6161463" cy="584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38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18" b="-1"/>
          <a:stretch/>
        </p:blipFill>
        <p:spPr>
          <a:xfrm>
            <a:off x="353287" y="211016"/>
            <a:ext cx="11134252" cy="62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35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593" t="12207" r="13181" b="4695"/>
          <a:stretch/>
        </p:blipFill>
        <p:spPr>
          <a:xfrm>
            <a:off x="1266092" y="261152"/>
            <a:ext cx="2963007" cy="5937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126" t="11728" r="13412" b="5286"/>
          <a:stretch/>
        </p:blipFill>
        <p:spPr>
          <a:xfrm>
            <a:off x="6383214" y="438551"/>
            <a:ext cx="2848707" cy="5759796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stCxn id="6" idx="3"/>
          </p:cNvCxnSpPr>
          <p:nvPr/>
        </p:nvCxnSpPr>
        <p:spPr>
          <a:xfrm>
            <a:off x="2497015" y="3200400"/>
            <a:ext cx="4220308" cy="2813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890346" y="2839914"/>
            <a:ext cx="606669" cy="7209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729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168DF-2F87-4A74-84D1-3280A0A9BCE1}"/>
              </a:ext>
            </a:extLst>
          </p:cNvPr>
          <p:cNvSpPr txBox="1">
            <a:spLocks/>
          </p:cNvSpPr>
          <p:nvPr/>
        </p:nvSpPr>
        <p:spPr>
          <a:xfrm>
            <a:off x="0" y="158261"/>
            <a:ext cx="5199067" cy="395654"/>
          </a:xfrm>
          <a:prstGeom prst="rect">
            <a:avLst/>
          </a:prstGeom>
        </p:spPr>
        <p:txBody>
          <a:bodyPr vert="horz" anchor="ctr">
            <a:normAutofit lnSpcReduction="1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안드로이드 폰을 연결한 개발 환경 구축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3" name="내용 개체 틀 3">
            <a:extLst>
              <a:ext uri="{FF2B5EF4-FFF2-40B4-BE49-F238E27FC236}">
                <a16:creationId xmlns:a16="http://schemas.microsoft.com/office/drawing/2014/main" id="{D8A8C8C2-D325-40FD-88CD-74556E4E7B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472954"/>
              </p:ext>
            </p:extLst>
          </p:nvPr>
        </p:nvGraphicFramePr>
        <p:xfrm>
          <a:off x="1523401" y="692588"/>
          <a:ext cx="6263481" cy="2260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7A33FDE2-57C3-496E-AC18-C02CBC4BD2BE}"/>
              </a:ext>
            </a:extLst>
          </p:cNvPr>
          <p:cNvSpPr txBox="1">
            <a:spLocks/>
          </p:cNvSpPr>
          <p:nvPr/>
        </p:nvSpPr>
        <p:spPr>
          <a:xfrm>
            <a:off x="336983" y="3092109"/>
            <a:ext cx="7449899" cy="4044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 smtClean="0"/>
              <a:t>USB </a:t>
            </a:r>
            <a:r>
              <a:rPr lang="ko-KR" altLang="en-US" sz="2400" dirty="0" smtClean="0"/>
              <a:t>드라이버 설치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202223" y="3809137"/>
            <a:ext cx="117289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개발용 </a:t>
            </a:r>
            <a:r>
              <a:rPr lang="en-US" altLang="ko-KR" dirty="0"/>
              <a:t>PC</a:t>
            </a:r>
            <a:r>
              <a:rPr lang="ko-KR" altLang="en-US" dirty="0"/>
              <a:t>와 안드로이드 탑재 장치는 </a:t>
            </a:r>
            <a:r>
              <a:rPr lang="en-US" altLang="ko-KR" dirty="0"/>
              <a:t>USB </a:t>
            </a:r>
            <a:r>
              <a:rPr lang="ko-KR" altLang="en-US" dirty="0"/>
              <a:t>케이블로 연결된다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USB </a:t>
            </a:r>
            <a:r>
              <a:rPr lang="ko-KR" altLang="en-US" dirty="0"/>
              <a:t>드라이버를 설치해야 만이 실제 장치를 안드로이드 스튜디오가 인식할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삼성의 갤럭시 시리즈를 사용하는 경우 삼성 모바일 닷컴으로 가서 통합 </a:t>
            </a:r>
            <a:r>
              <a:rPr lang="en-US" altLang="ko-KR" dirty="0"/>
              <a:t>USB </a:t>
            </a:r>
            <a:r>
              <a:rPr lang="ko-KR" altLang="en-US" dirty="0"/>
              <a:t>드라이버를 다운로드하여서 설치한다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ADB</a:t>
            </a:r>
            <a:r>
              <a:rPr lang="ko-KR" altLang="en-US" dirty="0" smtClean="0">
                <a:solidFill>
                  <a:srgbClr val="FF0000"/>
                </a:solidFill>
              </a:rPr>
              <a:t> 드라이버 찾기는 </a:t>
            </a:r>
            <a:r>
              <a:rPr lang="en-US" altLang="ko-KR" dirty="0" smtClean="0">
                <a:solidFill>
                  <a:srgbClr val="FF0000"/>
                </a:solidFill>
                <a:hlinkClick r:id="rId7"/>
              </a:rPr>
              <a:t>https</a:t>
            </a:r>
            <a:r>
              <a:rPr lang="en-US" altLang="ko-KR" dirty="0">
                <a:solidFill>
                  <a:srgbClr val="FF0000"/>
                </a:solidFill>
                <a:hlinkClick r:id="rId7"/>
              </a:rPr>
              <a:t>://adbdriver.com/downloads</a:t>
            </a:r>
            <a:r>
              <a:rPr lang="en-US" altLang="ko-KR" dirty="0" smtClean="0">
                <a:solidFill>
                  <a:srgbClr val="FF0000"/>
                </a:solidFill>
                <a:hlinkClick r:id="rId7"/>
              </a:rPr>
              <a:t>/</a:t>
            </a:r>
            <a:r>
              <a:rPr lang="ko-KR" altLang="en-US" dirty="0" smtClean="0">
                <a:solidFill>
                  <a:srgbClr val="FF0000"/>
                </a:solidFill>
              </a:rPr>
              <a:t>로 가서 자동설치기를 이용하면 간편하게 자동 설치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614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E7398-6EB5-4394-9929-3984CD97A89F}"/>
              </a:ext>
            </a:extLst>
          </p:cNvPr>
          <p:cNvSpPr txBox="1">
            <a:spLocks/>
          </p:cNvSpPr>
          <p:nvPr/>
        </p:nvSpPr>
        <p:spPr>
          <a:xfrm>
            <a:off x="568685" y="316496"/>
            <a:ext cx="10588753" cy="129246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실제 장치에서 개발자 옵션에서 “</a:t>
            </a:r>
            <a:r>
              <a:rPr lang="en-US" altLang="ko-KR" sz="2000" dirty="0" smtClean="0"/>
              <a:t>USB </a:t>
            </a:r>
            <a:r>
              <a:rPr lang="ko-KR" altLang="en-US" sz="2000" dirty="0" err="1" smtClean="0"/>
              <a:t>디버깅”을</a:t>
            </a:r>
            <a:r>
              <a:rPr lang="ko-KR" altLang="en-US" sz="2000" dirty="0" smtClean="0"/>
              <a:t> 허용하도록  항목을 </a:t>
            </a:r>
            <a:r>
              <a:rPr lang="en-US" altLang="ko-KR" sz="2000" dirty="0" smtClean="0"/>
              <a:t>“on”</a:t>
            </a:r>
            <a:r>
              <a:rPr lang="ko-KR" altLang="en-US" sz="2000" dirty="0" smtClean="0"/>
              <a:t>으로 켠다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solidFill>
                  <a:srgbClr val="FF0000"/>
                </a:solidFill>
              </a:rPr>
              <a:t>만약 이것이 </a:t>
            </a:r>
            <a:r>
              <a:rPr lang="ko-KR" altLang="en-US" sz="2000" dirty="0" err="1" smtClean="0">
                <a:solidFill>
                  <a:srgbClr val="FF0000"/>
                </a:solidFill>
              </a:rPr>
              <a:t>안나타나면</a:t>
            </a:r>
            <a:r>
              <a:rPr lang="ko-KR" altLang="en-US" sz="2000" dirty="0" smtClean="0">
                <a:solidFill>
                  <a:srgbClr val="FF0000"/>
                </a:solidFill>
              </a:rPr>
              <a:t> 설정에서 </a:t>
            </a:r>
            <a:r>
              <a:rPr lang="en-US" altLang="ko-KR" sz="2000" dirty="0" smtClean="0">
                <a:solidFill>
                  <a:srgbClr val="FF0000"/>
                </a:solidFill>
              </a:rPr>
              <a:t>[</a:t>
            </a:r>
            <a:r>
              <a:rPr lang="ko-KR" altLang="en-US" sz="2000" dirty="0" smtClean="0">
                <a:solidFill>
                  <a:srgbClr val="FF0000"/>
                </a:solidFill>
              </a:rPr>
              <a:t>휴대전화 정보</a:t>
            </a:r>
            <a:r>
              <a:rPr lang="en-US" altLang="ko-KR" sz="2000" dirty="0" smtClean="0">
                <a:solidFill>
                  <a:srgbClr val="FF0000"/>
                </a:solidFill>
              </a:rPr>
              <a:t>] -&gt; [</a:t>
            </a:r>
            <a:r>
              <a:rPr lang="ko-KR" altLang="en-US" sz="2000" dirty="0" smtClean="0">
                <a:solidFill>
                  <a:srgbClr val="FF0000"/>
                </a:solidFill>
              </a:rPr>
              <a:t>소프트웨어정보</a:t>
            </a:r>
            <a:r>
              <a:rPr lang="en-US" altLang="ko-KR" sz="2000" dirty="0" smtClean="0">
                <a:solidFill>
                  <a:srgbClr val="FF0000"/>
                </a:solidFill>
              </a:rPr>
              <a:t>]</a:t>
            </a:r>
            <a:r>
              <a:rPr lang="ko-KR" altLang="en-US" sz="2000" dirty="0" smtClean="0">
                <a:solidFill>
                  <a:srgbClr val="FF0000"/>
                </a:solidFill>
              </a:rPr>
              <a:t>를</a:t>
            </a:r>
            <a:r>
              <a:rPr lang="en-US" altLang="ko-KR" sz="2000" dirty="0" smtClean="0">
                <a:solidFill>
                  <a:srgbClr val="FF0000"/>
                </a:solidFill>
              </a:rPr>
              <a:t> </a:t>
            </a:r>
            <a:r>
              <a:rPr lang="ko-KR" altLang="en-US" sz="2000" dirty="0" smtClean="0">
                <a:solidFill>
                  <a:srgbClr val="FF0000"/>
                </a:solidFill>
              </a:rPr>
              <a:t>선택하여 </a:t>
            </a:r>
            <a:r>
              <a:rPr lang="en-US" altLang="ko-KR" sz="2000" dirty="0" smtClean="0">
                <a:solidFill>
                  <a:srgbClr val="FF0000"/>
                </a:solidFill>
              </a:rPr>
              <a:t>[</a:t>
            </a:r>
            <a:r>
              <a:rPr lang="ko-KR" altLang="en-US" sz="2000" dirty="0" err="1" smtClean="0">
                <a:solidFill>
                  <a:srgbClr val="FF0000"/>
                </a:solidFill>
              </a:rPr>
              <a:t>빌드번호를</a:t>
            </a:r>
            <a:r>
              <a:rPr lang="ko-KR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</a:rPr>
              <a:t>10</a:t>
            </a:r>
            <a:r>
              <a:rPr lang="ko-KR" altLang="en-US" sz="2000" dirty="0" smtClean="0">
                <a:solidFill>
                  <a:srgbClr val="FF0000"/>
                </a:solidFill>
              </a:rPr>
              <a:t>번 </a:t>
            </a:r>
            <a:r>
              <a:rPr lang="ko-KR" altLang="en-US" sz="2000" dirty="0" err="1" smtClean="0">
                <a:solidFill>
                  <a:srgbClr val="FF0000"/>
                </a:solidFill>
              </a:rPr>
              <a:t>정도빠르게</a:t>
            </a:r>
            <a:r>
              <a:rPr lang="ko-KR" altLang="en-US" sz="2000" dirty="0" smtClean="0">
                <a:solidFill>
                  <a:srgbClr val="FF0000"/>
                </a:solidFill>
              </a:rPr>
              <a:t> 터치한 후 개발자 모드로 변환되었다는 메시지가 등장하면 </a:t>
            </a:r>
            <a:r>
              <a:rPr lang="en-US" altLang="ko-KR" sz="2000" dirty="0" smtClean="0">
                <a:solidFill>
                  <a:srgbClr val="FF0000"/>
                </a:solidFill>
              </a:rPr>
              <a:t>[USB</a:t>
            </a:r>
            <a:r>
              <a:rPr lang="ko-KR" altLang="en-US" sz="2000" dirty="0" smtClean="0">
                <a:solidFill>
                  <a:srgbClr val="FF0000"/>
                </a:solidFill>
              </a:rPr>
              <a:t>디버깅</a:t>
            </a:r>
            <a:r>
              <a:rPr lang="en-US" altLang="ko-KR" sz="2000" dirty="0" smtClean="0">
                <a:solidFill>
                  <a:srgbClr val="FF0000"/>
                </a:solidFill>
              </a:rPr>
              <a:t>] </a:t>
            </a:r>
            <a:r>
              <a:rPr lang="ko-KR" altLang="en-US" sz="2000" dirty="0" smtClean="0">
                <a:solidFill>
                  <a:srgbClr val="FF0000"/>
                </a:solidFill>
              </a:rPr>
              <a:t>항목이 나타난다</a:t>
            </a:r>
            <a:r>
              <a:rPr lang="en-US" altLang="ko-KR" sz="2000" dirty="0" smtClean="0">
                <a:solidFill>
                  <a:srgbClr val="FF0000"/>
                </a:solidFill>
              </a:rPr>
              <a:t>. [USB </a:t>
            </a:r>
            <a:r>
              <a:rPr lang="ko-KR" altLang="en-US" sz="2000" dirty="0" smtClean="0">
                <a:solidFill>
                  <a:srgbClr val="FF0000"/>
                </a:solidFill>
              </a:rPr>
              <a:t>디버깅</a:t>
            </a:r>
            <a:r>
              <a:rPr lang="en-US" altLang="ko-KR" sz="2000" dirty="0" smtClean="0">
                <a:solidFill>
                  <a:srgbClr val="FF0000"/>
                </a:solidFill>
              </a:rPr>
              <a:t>] </a:t>
            </a:r>
            <a:r>
              <a:rPr lang="ko-KR" altLang="en-US" sz="2000" dirty="0" smtClean="0">
                <a:solidFill>
                  <a:srgbClr val="FF0000"/>
                </a:solidFill>
              </a:rPr>
              <a:t>항목을 체크한다  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0C7B132B-0D14-45C4-8FC4-749214CED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08"/>
          <a:stretch/>
        </p:blipFill>
        <p:spPr>
          <a:xfrm>
            <a:off x="630339" y="1978298"/>
            <a:ext cx="6640899" cy="461593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56985" y="1608965"/>
            <a:ext cx="373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https://adbdriver.com/downloads/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681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497C8-4216-4B78-9C9C-3770D840960E}"/>
              </a:ext>
            </a:extLst>
          </p:cNvPr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smtClean="0"/>
              <a:t>스마트폰이 연결된 상태에서 애플리케이션을 실행한다</a:t>
            </a:r>
            <a:r>
              <a:rPr lang="en-US" altLang="ko-KR" sz="2000" smtClean="0"/>
              <a:t>.</a:t>
            </a:r>
            <a:endParaRPr lang="ko-KR" altLang="en-US" sz="2000" dirty="0"/>
          </a:p>
        </p:txBody>
      </p:sp>
      <p:pic>
        <p:nvPicPr>
          <p:cNvPr id="3" name="내용 개체 틀 6">
            <a:extLst>
              <a:ext uri="{FF2B5EF4-FFF2-40B4-BE49-F238E27FC236}">
                <a16:creationId xmlns:a16="http://schemas.microsoft.com/office/drawing/2014/main" id="{48EE28CD-B855-4E19-8347-D53DF5E4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23" y="863478"/>
            <a:ext cx="78962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9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22109-B018-4767-918C-D0C2B8A1D605}"/>
              </a:ext>
            </a:extLst>
          </p:cNvPr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/>
              <a:t>SDK </a:t>
            </a:r>
            <a:r>
              <a:rPr lang="ko-KR" altLang="en-US" sz="2000" dirty="0" smtClean="0"/>
              <a:t>매니저 설정</a:t>
            </a:r>
            <a:endParaRPr lang="ko-KR" altLang="en-US" sz="2000" dirty="0"/>
          </a:p>
        </p:txBody>
      </p:sp>
      <p:sp>
        <p:nvSpPr>
          <p:cNvPr id="3" name="직사각형 2"/>
          <p:cNvSpPr/>
          <p:nvPr/>
        </p:nvSpPr>
        <p:spPr>
          <a:xfrm>
            <a:off x="964223" y="619035"/>
            <a:ext cx="10729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우리가 사용하는 버전은 최신 버전이지만</a:t>
            </a:r>
            <a:r>
              <a:rPr lang="en-US" altLang="ko-KR" dirty="0"/>
              <a:t>, </a:t>
            </a:r>
            <a:r>
              <a:rPr lang="ko-KR" altLang="en-US" dirty="0"/>
              <a:t>더 낮은 버전을 설치하여서 하위 버전 호환성을 테스트할 수도 있다</a:t>
            </a:r>
            <a:r>
              <a:rPr lang="en-US" altLang="ko-KR" dirty="0"/>
              <a:t>. </a:t>
            </a:r>
            <a:r>
              <a:rPr lang="ko-KR" altLang="en-US" dirty="0"/>
              <a:t>이때는 </a:t>
            </a:r>
            <a:r>
              <a:rPr lang="en-US" altLang="ko-KR" dirty="0"/>
              <a:t>SDK </a:t>
            </a:r>
            <a:r>
              <a:rPr lang="ko-KR" altLang="en-US" dirty="0"/>
              <a:t>매니저를 이용하여서 이전 버전을 설치하여야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6B22109-B018-4767-918C-D0C2B8A1D605}"/>
              </a:ext>
            </a:extLst>
          </p:cNvPr>
          <p:cNvSpPr txBox="1">
            <a:spLocks/>
          </p:cNvSpPr>
          <p:nvPr/>
        </p:nvSpPr>
        <p:spPr>
          <a:xfrm>
            <a:off x="677124" y="1609635"/>
            <a:ext cx="3965214" cy="50931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smtClean="0"/>
              <a:t>SDK </a:t>
            </a:r>
            <a:r>
              <a:rPr lang="ko-KR" altLang="en-US" sz="2000" smtClean="0"/>
              <a:t>매니저</a:t>
            </a:r>
            <a:endParaRPr lang="ko-KR" altLang="en-US" sz="2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E8E8EE1-ACEB-4F14-89AE-9DFA647B7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805" y="1987061"/>
            <a:ext cx="777612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2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E06DF-50F4-4905-9640-03D84B49E2E5}"/>
              </a:ext>
            </a:extLst>
          </p:cNvPr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smtClean="0"/>
              <a:t>안드로이드 스튜디오 설정</a:t>
            </a:r>
            <a:endParaRPr lang="ko-KR" altLang="en-US" sz="2000" dirty="0"/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6AE973AF-3764-434C-B12C-025F4656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94" y="659423"/>
            <a:ext cx="62029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93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398792" y="142445"/>
            <a:ext cx="8524875" cy="797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(10)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최종적으로 완성된 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AVD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의 모습</a:t>
            </a: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&lt;Launch&gt;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클릭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AVD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부팅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31" y="1070586"/>
            <a:ext cx="11308232" cy="52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34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2" y="549552"/>
            <a:ext cx="10118146" cy="636515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4366" y="122193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실행을 위한 아이콘 클릭</a:t>
            </a:r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99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4"/>
          <p:cNvPicPr>
            <a:picLocks noChangeAspect="1"/>
          </p:cNvPicPr>
          <p:nvPr/>
        </p:nvPicPr>
        <p:blipFill rotWithShape="1">
          <a:blip r:embed="rId2"/>
          <a:srcRect l="2416" t="5591" r="4894" b="3808"/>
          <a:stretch/>
        </p:blipFill>
        <p:spPr>
          <a:xfrm>
            <a:off x="298411" y="904925"/>
            <a:ext cx="10217187" cy="5953075"/>
          </a:xfrm>
          <a:prstGeom prst="rect">
            <a:avLst/>
          </a:prstGeom>
        </p:spPr>
      </p:pic>
      <p:sp>
        <p:nvSpPr>
          <p:cNvPr id="3" name="내용 개체 틀 2"/>
          <p:cNvSpPr txBox="1">
            <a:spLocks/>
          </p:cNvSpPr>
          <p:nvPr/>
        </p:nvSpPr>
        <p:spPr bwMode="auto">
          <a:xfrm>
            <a:off x="2500154" y="322818"/>
            <a:ext cx="4384223" cy="66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(5)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오른쪽 위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[Assistant]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클릭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  <a:p>
            <a:pPr lvl="1"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메뉴의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[Tools]-[AVD Manager] 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선택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None/>
              <a:tabLst/>
              <a:defRPr/>
            </a:pP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677" y="106614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에뮬레이터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340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08" y="732481"/>
            <a:ext cx="9067800" cy="60452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87178" y="6260757"/>
            <a:ext cx="1449860" cy="469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723870" y="2158314"/>
            <a:ext cx="172995" cy="197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60966" y="3069817"/>
            <a:ext cx="2538324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편집기능을 사용하면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AVD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의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SDK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버젼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확인이 가능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7430128" y="2356022"/>
            <a:ext cx="1380239" cy="7137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0298" y="86150"/>
            <a:ext cx="12111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AVD Manager</a:t>
            </a:r>
            <a:r>
              <a:rPr lang="ko-KR" altLang="en-US" dirty="0" smtClean="0">
                <a:solidFill>
                  <a:prstClr val="black"/>
                </a:solidFill>
              </a:rPr>
              <a:t>에서 </a:t>
            </a:r>
            <a:r>
              <a:rPr lang="en-US" altLang="ko-KR" dirty="0" smtClean="0">
                <a:solidFill>
                  <a:prstClr val="black"/>
                </a:solidFill>
              </a:rPr>
              <a:t>‘Create Virtual Device….’ </a:t>
            </a:r>
            <a:r>
              <a:rPr lang="ko-KR" altLang="en-US" dirty="0" smtClean="0">
                <a:solidFill>
                  <a:prstClr val="black"/>
                </a:solidFill>
              </a:rPr>
              <a:t>버튼 </a:t>
            </a:r>
            <a:r>
              <a:rPr lang="ko-KR" altLang="en-US" dirty="0" err="1" smtClean="0">
                <a:solidFill>
                  <a:prstClr val="black"/>
                </a:solidFill>
              </a:rPr>
              <a:t>클릭후</a:t>
            </a:r>
            <a:r>
              <a:rPr lang="ko-KR" altLang="en-US" dirty="0" smtClean="0">
                <a:solidFill>
                  <a:prstClr val="black"/>
                </a:solidFill>
              </a:rPr>
              <a:t> 해당</a:t>
            </a:r>
            <a:r>
              <a:rPr lang="en-US" altLang="ko-KR" dirty="0" smtClean="0">
                <a:solidFill>
                  <a:prstClr val="black"/>
                </a:solidFill>
              </a:rPr>
              <a:t> API </a:t>
            </a:r>
            <a:r>
              <a:rPr lang="ko-KR" altLang="en-US" dirty="0" smtClean="0">
                <a:solidFill>
                  <a:prstClr val="black"/>
                </a:solidFill>
              </a:rPr>
              <a:t>레벨의 </a:t>
            </a:r>
            <a:r>
              <a:rPr lang="en-US" altLang="ko-KR" dirty="0" smtClean="0">
                <a:solidFill>
                  <a:prstClr val="black"/>
                </a:solidFill>
              </a:rPr>
              <a:t>SDK</a:t>
            </a:r>
            <a:r>
              <a:rPr lang="ko-KR" altLang="en-US" dirty="0" smtClean="0">
                <a:solidFill>
                  <a:prstClr val="black"/>
                </a:solidFill>
              </a:rPr>
              <a:t>를 다운로드 </a:t>
            </a:r>
            <a:r>
              <a:rPr lang="ko-KR" altLang="en-US" dirty="0" err="1" smtClean="0">
                <a:solidFill>
                  <a:prstClr val="black"/>
                </a:solidFill>
              </a:rPr>
              <a:t>받은후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AVD</a:t>
            </a:r>
            <a:r>
              <a:rPr lang="ko-KR" altLang="en-US" dirty="0" smtClean="0">
                <a:solidFill>
                  <a:prstClr val="black"/>
                </a:solidFill>
              </a:rPr>
              <a:t>를 만들 수 있음</a:t>
            </a:r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4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1" y="154539"/>
            <a:ext cx="8339781" cy="654213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7323438" y="6211330"/>
            <a:ext cx="700216" cy="436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60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gray">
          <a:xfrm>
            <a:off x="218398" y="289794"/>
            <a:ext cx="8520112" cy="57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4. </a:t>
            </a:r>
            <a:r>
              <a:rPr kumimoji="0" lang="ko-KR" alt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안드로이드</a:t>
            </a: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AVD </a:t>
            </a: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생성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 bwMode="auto">
          <a:xfrm>
            <a:off x="295275" y="1048219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(11) </a:t>
            </a:r>
            <a:r>
              <a:rPr kumimoji="0" lang="ko-KR" altLang="en-US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잠시 후에 부팅된 </a:t>
            </a:r>
            <a:r>
              <a:rPr kumimoji="0" lang="en-US" altLang="ko-KR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AVD</a:t>
            </a:r>
            <a:r>
              <a:rPr kumimoji="0" lang="ko-KR" altLang="en-US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확인</a:t>
            </a: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12" y="1667213"/>
            <a:ext cx="4417492" cy="465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61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1157916" y="332226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(12) </a:t>
            </a:r>
            <a:r>
              <a:rPr kumimoji="0" lang="ko-KR" altLang="en-US" sz="2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한글 설정</a:t>
            </a:r>
            <a:endParaRPr kumimoji="0" lang="en-US" altLang="ko-KR" sz="2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화면을 마우스로 클릭 </a:t>
            </a:r>
            <a:r>
              <a:rPr kumimoji="0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- </a:t>
            </a:r>
            <a:r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위쪽으로 스와이프</a:t>
            </a:r>
            <a:endParaRPr kumimoji="0" lang="en-US" altLang="ko-KR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‘Settings’ </a:t>
            </a:r>
            <a:r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아이콘 클릭 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22" y="1595407"/>
            <a:ext cx="4982855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25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148627" y="0"/>
            <a:ext cx="8524875" cy="81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(13)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화면을 위로 </a:t>
            </a:r>
            <a:r>
              <a:rPr kumimoji="0" lang="ko-KR" alt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스와이프</a:t>
            </a: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[System]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클릭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- [Languages &amp; input]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클릭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271" y="815087"/>
            <a:ext cx="6247208" cy="57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11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226264" y="0"/>
            <a:ext cx="8524875" cy="754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(14) [Languages]-[Add a language]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클릭</a:t>
            </a: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아래로 </a:t>
            </a: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스와이프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- 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‘한국어’ 클릭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46" y="881913"/>
            <a:ext cx="9714028" cy="584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54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131373" y="0"/>
            <a:ext cx="11867970" cy="1418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(15)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‘한국어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대한민국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)’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을 꾹 누른 채 위로 올려서 첫 번째로 만들기</a:t>
            </a: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잠시 기다리면 화면이 한글로 바뀜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 </a:t>
            </a: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&lt;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rPr>
              <a:t>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&gt;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클릭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앞 화면으로 돌아가기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93" y="1297834"/>
            <a:ext cx="9137756" cy="55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77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312528" y="0"/>
            <a:ext cx="11879472" cy="114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(16)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맞춤법 기능 해제</a:t>
            </a: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고급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]-[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맞춤법 검사기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클릭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‘맞춤법 검사기 사용’의 오른쪽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클릭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흐린 색깔로 변경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&lt;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rPr>
              <a:t>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&gt;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클릭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앞 화면으로 돌아감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44" y="1221342"/>
            <a:ext cx="6204925" cy="566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74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70989" y="0"/>
            <a:ext cx="12121011" cy="1173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(17)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절전 모드 시간 늘리기</a:t>
            </a: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&lt;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←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&gt;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를 연속</a:t>
            </a:r>
            <a:r>
              <a:rPr kumimoji="0" lang="mr-I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is-I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회 클릭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설정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  <a:r>
              <a:rPr kumimoji="0" lang="mr-I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화면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디스플레이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선택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절전 모드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클릭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‘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30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분’ 선택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30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분마다 화면이 잠김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9" y="1264566"/>
            <a:ext cx="9291825" cy="56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83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114120" y="0"/>
            <a:ext cx="11936982" cy="149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(18) </a:t>
            </a:r>
            <a:r>
              <a:rPr kumimoji="0" lang="ko-KR" alt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스마트폰과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같은 기능 제공</a:t>
            </a: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아래쪽 홈 아이콘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(●)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클릭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초기화면으로 돌아감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 </a:t>
            </a: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위쪽 상태 바를 잡아서 아래로 </a:t>
            </a: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스와이프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현재 알림 확인 가능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 </a:t>
            </a: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아래쪽 돌아가기 아이콘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(◀)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을 클릭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닫힘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56" y="1496574"/>
            <a:ext cx="5815585" cy="531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3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333430" y="117064"/>
            <a:ext cx="6709209" cy="155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(6) [Android Virtual Device Manager]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실행</a:t>
            </a: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lvl="1"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현재는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AVD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가 하나도 없는 상태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&lt;Create Virtual Device&gt;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클릭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0950F616-8AD1-4062-BCAE-9273EE7E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5" y="1556723"/>
            <a:ext cx="8153400" cy="39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91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165878" y="57136"/>
            <a:ext cx="8524875" cy="73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(19)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오른쪽 위 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&lt;Power&gt;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버튼을 누르면 </a:t>
            </a:r>
            <a:r>
              <a:rPr kumimoji="0" lang="ko-KR" alt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스마트폰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종료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오른쪽 위의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&lt;×&gt;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를 눌러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AVD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닫기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9" y="893288"/>
            <a:ext cx="4297467" cy="485593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69395" y="5756587"/>
            <a:ext cx="111597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latinLnBrk="0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</a:pPr>
            <a:r>
              <a:rPr lang="en-US" altLang="ko-KR" sz="2200" b="1" kern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(20) [Android Virtual Device Manager] </a:t>
            </a:r>
            <a:r>
              <a:rPr lang="ko-KR" altLang="en-US" sz="2200" b="1" kern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창 닫은 후</a:t>
            </a:r>
            <a:r>
              <a:rPr lang="en-US" altLang="ko-KR" sz="2200" b="1" kern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, [File]-[Close Project] </a:t>
            </a:r>
            <a:r>
              <a:rPr lang="ko-KR" altLang="en-US" sz="2200" b="1" kern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선택 </a:t>
            </a:r>
            <a:r>
              <a:rPr lang="en-US" altLang="ko-KR" sz="2200" b="1" kern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: </a:t>
            </a:r>
            <a:r>
              <a:rPr lang="ko-KR" altLang="en-US" sz="2200" b="1" kern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프로젝트 종료</a:t>
            </a:r>
            <a:endParaRPr lang="en-US" altLang="ko-KR" sz="2200" b="1" kern="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9354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78940" y="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ko-KR" dirty="0" smtClean="0">
                <a:solidFill>
                  <a:srgbClr val="0070C0"/>
                </a:solidFill>
              </a:rPr>
              <a:t>4. </a:t>
            </a:r>
            <a:r>
              <a:rPr lang="ko-KR" altLang="en-US" dirty="0" smtClean="0">
                <a:solidFill>
                  <a:srgbClr val="0070C0"/>
                </a:solidFill>
              </a:rPr>
              <a:t>앱 </a:t>
            </a:r>
            <a:r>
              <a:rPr lang="ko-KR" altLang="en-US" dirty="0">
                <a:solidFill>
                  <a:srgbClr val="0070C0"/>
                </a:solidFill>
              </a:rPr>
              <a:t>실행 환경 </a:t>
            </a:r>
            <a:r>
              <a:rPr lang="ko-KR" altLang="en-US" dirty="0" smtClean="0">
                <a:solidFill>
                  <a:srgbClr val="0070C0"/>
                </a:solidFill>
              </a:rPr>
              <a:t>구축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endParaRPr lang="en-US" altLang="ko-KR" dirty="0" smtClean="0">
              <a:solidFill>
                <a:srgbClr val="0070C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rgbClr val="FF0000"/>
                </a:solidFill>
              </a:rPr>
              <a:t>스마트폰</a:t>
            </a:r>
            <a:r>
              <a:rPr lang="ko-KR" altLang="en-US" dirty="0" smtClean="0">
                <a:solidFill>
                  <a:srgbClr val="FF0000"/>
                </a:solidFill>
              </a:rPr>
              <a:t> 실행환경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6431" y="542920"/>
            <a:ext cx="117844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prstClr val="black"/>
                </a:solidFill>
              </a:rPr>
              <a:t>스마트폰</a:t>
            </a:r>
            <a:r>
              <a:rPr lang="ko-KR" altLang="en-US" dirty="0" smtClean="0">
                <a:solidFill>
                  <a:prstClr val="black"/>
                </a:solidFill>
              </a:rPr>
              <a:t> 실행환경의 구축은 개발자들이 사용하는 </a:t>
            </a:r>
            <a:r>
              <a:rPr lang="ko-KR" altLang="en-US" dirty="0" err="1" smtClean="0">
                <a:solidFill>
                  <a:prstClr val="black"/>
                </a:solidFill>
              </a:rPr>
              <a:t>스마트폰</a:t>
            </a:r>
            <a:r>
              <a:rPr lang="ko-KR" altLang="en-US" dirty="0" smtClean="0">
                <a:solidFill>
                  <a:prstClr val="black"/>
                </a:solidFill>
              </a:rPr>
              <a:t> 제조사의 홈페이지에서 </a:t>
            </a:r>
            <a:r>
              <a:rPr lang="ko-KR" altLang="en-US" dirty="0" err="1" smtClean="0">
                <a:solidFill>
                  <a:prstClr val="black"/>
                </a:solidFill>
              </a:rPr>
              <a:t>스마트폰</a:t>
            </a:r>
            <a:r>
              <a:rPr lang="ko-KR" altLang="en-US" dirty="0" smtClean="0">
                <a:solidFill>
                  <a:prstClr val="black"/>
                </a:solidFill>
              </a:rPr>
              <a:t> 통합 </a:t>
            </a:r>
            <a:r>
              <a:rPr lang="en-US" altLang="ko-KR" dirty="0" smtClean="0">
                <a:solidFill>
                  <a:prstClr val="black"/>
                </a:solidFill>
              </a:rPr>
              <a:t>USB</a:t>
            </a:r>
            <a:r>
              <a:rPr lang="ko-KR" altLang="en-US" dirty="0" smtClean="0">
                <a:solidFill>
                  <a:prstClr val="black"/>
                </a:solidFill>
              </a:rPr>
              <a:t>드라이버를 다운로드 받아 설치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ADB</a:t>
            </a:r>
            <a:r>
              <a:rPr lang="ko-KR" altLang="en-US" dirty="0" smtClean="0">
                <a:solidFill>
                  <a:srgbClr val="FF0000"/>
                </a:solidFill>
              </a:rPr>
              <a:t>드라이버 </a:t>
            </a:r>
            <a:r>
              <a:rPr lang="ko-KR" altLang="en-US" dirty="0" err="1" smtClean="0">
                <a:solidFill>
                  <a:srgbClr val="FF0000"/>
                </a:solidFill>
              </a:rPr>
              <a:t>자동설치기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  <a:hlinkClick r:id="rId2"/>
              </a:rPr>
              <a:t>https</a:t>
            </a:r>
            <a:r>
              <a:rPr lang="en-US" altLang="ko-KR" dirty="0">
                <a:solidFill>
                  <a:srgbClr val="FF0000"/>
                </a:solidFill>
                <a:hlinkClick r:id="rId2"/>
              </a:rPr>
              <a:t>://adbdriver.com/downloads</a:t>
            </a:r>
            <a:r>
              <a:rPr lang="en-US" altLang="ko-KR" dirty="0" smtClean="0">
                <a:solidFill>
                  <a:srgbClr val="FF0000"/>
                </a:solidFill>
                <a:hlinkClick r:id="rId2"/>
              </a:rPr>
              <a:t>/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>
                <a:solidFill>
                  <a:srgbClr val="FF0000"/>
                </a:solidFill>
              </a:rPr>
              <a:t>를 이용하면 간편하게 자동 설치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415" y="2059761"/>
            <a:ext cx="7185038" cy="40415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26158" y="2425040"/>
            <a:ext cx="846042" cy="291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5958" t="2298" r="16765" b="32138"/>
          <a:stretch/>
        </p:blipFill>
        <p:spPr>
          <a:xfrm>
            <a:off x="4651130" y="2924411"/>
            <a:ext cx="7359161" cy="4034144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7" idx="2"/>
          </p:cNvCxnSpPr>
          <p:nvPr/>
        </p:nvCxnSpPr>
        <p:spPr>
          <a:xfrm>
            <a:off x="5749179" y="2716823"/>
            <a:ext cx="2735398" cy="2338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5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22" y="827143"/>
            <a:ext cx="10482155" cy="58962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3092" y="96715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삼성폰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연결화면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4662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223" y="580320"/>
            <a:ext cx="2378318" cy="47566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0292" y="39565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결과화면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7378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2384" y="312058"/>
            <a:ext cx="10931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prstClr val="black"/>
                </a:solidFill>
              </a:rPr>
              <a:t>삼성 스마트폰 통합 </a:t>
            </a:r>
            <a:r>
              <a:rPr lang="en-US" altLang="ko-KR" dirty="0">
                <a:solidFill>
                  <a:prstClr val="black"/>
                </a:solidFill>
              </a:rPr>
              <a:t>USB</a:t>
            </a:r>
            <a:r>
              <a:rPr lang="ko-KR" altLang="en-US" dirty="0" smtClean="0">
                <a:solidFill>
                  <a:prstClr val="black"/>
                </a:solidFill>
              </a:rPr>
              <a:t>드라이버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prstClr val="black"/>
                </a:solidFill>
              </a:rPr>
              <a:t>삼성전자홈페이지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en-US" altLang="ko-KR" dirty="0">
                <a:solidFill>
                  <a:prstClr val="black"/>
                </a:solidFill>
                <a:hlinkClick r:id="rId2"/>
              </a:rPr>
              <a:t>www.Samsung.com/sec</a:t>
            </a:r>
            <a:r>
              <a:rPr lang="en-US" altLang="ko-KR" dirty="0">
                <a:solidFill>
                  <a:prstClr val="black"/>
                </a:solidFill>
              </a:rPr>
              <a:t>) </a:t>
            </a:r>
            <a:r>
              <a:rPr lang="en-US" altLang="ko-KR" dirty="0">
                <a:solidFill>
                  <a:prstClr val="black"/>
                </a:solidFill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prstClr val="black"/>
                </a:solidFill>
                <a:sym typeface="Wingdings" panose="05000000000000000000" pitchFamily="2" charset="2"/>
              </a:rPr>
              <a:t>고객지원</a:t>
            </a:r>
            <a:r>
              <a:rPr lang="en-US" altLang="ko-KR" dirty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prstClr val="black"/>
                </a:solidFill>
                <a:sym typeface="Wingdings" panose="05000000000000000000" pitchFamily="2" charset="2"/>
              </a:rPr>
              <a:t>휴대폰 지원센터</a:t>
            </a:r>
            <a:r>
              <a:rPr lang="ko-KR" altLang="en-US" dirty="0">
                <a:solidFill>
                  <a:prstClr val="black"/>
                </a:solidFill>
              </a:rPr>
              <a:t> 에서 다운로드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744" t="127" r="17778" b="31212"/>
          <a:stretch/>
        </p:blipFill>
        <p:spPr>
          <a:xfrm>
            <a:off x="1019909" y="1876800"/>
            <a:ext cx="8697160" cy="43921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601228" y="2604186"/>
            <a:ext cx="757881" cy="3954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449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9885" y="65903"/>
            <a:ext cx="4015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prstClr val="black"/>
                </a:solidFill>
              </a:rPr>
              <a:t>휴대폰 지원센터의 </a:t>
            </a:r>
            <a:r>
              <a:rPr lang="en-US" altLang="ko-KR" dirty="0" smtClean="0">
                <a:solidFill>
                  <a:prstClr val="black"/>
                </a:solidFill>
              </a:rPr>
              <a:t>‘</a:t>
            </a:r>
            <a:r>
              <a:rPr lang="ko-KR" altLang="en-US" dirty="0" smtClean="0">
                <a:solidFill>
                  <a:prstClr val="black"/>
                </a:solidFill>
              </a:rPr>
              <a:t>통합 </a:t>
            </a:r>
            <a:r>
              <a:rPr lang="en-US" altLang="ko-KR" dirty="0" smtClean="0">
                <a:solidFill>
                  <a:prstClr val="black"/>
                </a:solidFill>
              </a:rPr>
              <a:t>USB’</a:t>
            </a:r>
            <a:r>
              <a:rPr lang="ko-KR" altLang="en-US" dirty="0" smtClean="0">
                <a:solidFill>
                  <a:prstClr val="black"/>
                </a:solidFill>
              </a:rPr>
              <a:t>클릭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" y="622358"/>
            <a:ext cx="5304639" cy="29838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6071" r="12263" b="12062"/>
          <a:stretch/>
        </p:blipFill>
        <p:spPr>
          <a:xfrm>
            <a:off x="4365728" y="1486930"/>
            <a:ext cx="7781711" cy="53710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88476" y="4172465"/>
            <a:ext cx="1598140" cy="1486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219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278" r="21128" b="24915"/>
          <a:stretch/>
        </p:blipFill>
        <p:spPr>
          <a:xfrm>
            <a:off x="234909" y="594607"/>
            <a:ext cx="9551642" cy="615015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9885" y="65903"/>
            <a:ext cx="6458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prstClr val="black"/>
                </a:solidFill>
              </a:rPr>
              <a:t>‘</a:t>
            </a:r>
            <a:r>
              <a:rPr lang="ko-KR" altLang="en-US" dirty="0" smtClean="0">
                <a:solidFill>
                  <a:prstClr val="black"/>
                </a:solidFill>
              </a:rPr>
              <a:t>통합</a:t>
            </a:r>
            <a:r>
              <a:rPr lang="en-US" altLang="ko-KR" dirty="0" smtClean="0">
                <a:solidFill>
                  <a:prstClr val="black"/>
                </a:solidFill>
              </a:rPr>
              <a:t>USB</a:t>
            </a:r>
            <a:r>
              <a:rPr lang="ko-KR" altLang="en-US" dirty="0" smtClean="0">
                <a:solidFill>
                  <a:prstClr val="black"/>
                </a:solidFill>
              </a:rPr>
              <a:t>드라이버</a:t>
            </a:r>
            <a:r>
              <a:rPr lang="en-US" altLang="ko-KR" dirty="0" smtClean="0">
                <a:solidFill>
                  <a:prstClr val="black"/>
                </a:solidFill>
              </a:rPr>
              <a:t>＇</a:t>
            </a:r>
            <a:r>
              <a:rPr lang="ko-KR" altLang="en-US" dirty="0" smtClean="0">
                <a:solidFill>
                  <a:prstClr val="black"/>
                </a:solidFill>
              </a:rPr>
              <a:t>버튼 클릭</a:t>
            </a:r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err="1" smtClean="0">
                <a:solidFill>
                  <a:prstClr val="black"/>
                </a:solidFill>
              </a:rPr>
              <a:t>다운로드하여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PC</a:t>
            </a:r>
            <a:r>
              <a:rPr lang="ko-KR" altLang="en-US" dirty="0" smtClean="0">
                <a:solidFill>
                  <a:prstClr val="black"/>
                </a:solidFill>
              </a:rPr>
              <a:t>에 설치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06379" y="3797643"/>
            <a:ext cx="1631092" cy="387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614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3289" y="81005"/>
            <a:ext cx="347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prstClr val="black"/>
                </a:solidFill>
              </a:rPr>
              <a:t>통합 </a:t>
            </a:r>
            <a:r>
              <a:rPr lang="en-US" altLang="ko-KR" b="1" dirty="0">
                <a:solidFill>
                  <a:prstClr val="black"/>
                </a:solidFill>
              </a:rPr>
              <a:t>USB </a:t>
            </a:r>
            <a:r>
              <a:rPr lang="ko-KR" altLang="en-US" b="1" dirty="0">
                <a:solidFill>
                  <a:prstClr val="black"/>
                </a:solidFill>
              </a:rPr>
              <a:t>드라이버 설치방법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9174" y="629333"/>
            <a:ext cx="96279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1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ko-KR" altLang="en-US" dirty="0">
                <a:solidFill>
                  <a:prstClr val="black"/>
                </a:solidFill>
              </a:rPr>
              <a:t>파일을 다운로드 하여 </a:t>
            </a:r>
            <a:r>
              <a:rPr lang="en-US" altLang="ko-KR" dirty="0">
                <a:solidFill>
                  <a:prstClr val="black"/>
                </a:solidFill>
              </a:rPr>
              <a:t>PC</a:t>
            </a:r>
            <a:r>
              <a:rPr lang="ko-KR" altLang="en-US" dirty="0">
                <a:solidFill>
                  <a:prstClr val="black"/>
                </a:solidFill>
              </a:rPr>
              <a:t>의 임의의 폴더에 저장합니다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휴대폰과 </a:t>
            </a:r>
            <a:r>
              <a:rPr lang="en-US" altLang="ko-KR" dirty="0">
                <a:solidFill>
                  <a:prstClr val="black"/>
                </a:solidFill>
              </a:rPr>
              <a:t>USB</a:t>
            </a:r>
            <a:r>
              <a:rPr lang="ko-KR" altLang="en-US" dirty="0">
                <a:solidFill>
                  <a:prstClr val="black"/>
                </a:solidFill>
              </a:rPr>
              <a:t>케이블이 분리된 상태에서 설치를 시작합니다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3. </a:t>
            </a:r>
            <a:r>
              <a:rPr lang="ko-KR" altLang="en-US" dirty="0">
                <a:solidFill>
                  <a:prstClr val="black"/>
                </a:solidFill>
              </a:rPr>
              <a:t>다운로드 받은 </a:t>
            </a:r>
            <a:r>
              <a:rPr lang="en-US" altLang="ko-KR" dirty="0">
                <a:solidFill>
                  <a:prstClr val="black"/>
                </a:solidFill>
              </a:rPr>
              <a:t>USB </a:t>
            </a:r>
            <a:r>
              <a:rPr lang="ko-KR" altLang="en-US" dirty="0">
                <a:solidFill>
                  <a:prstClr val="black"/>
                </a:solidFill>
              </a:rPr>
              <a:t>드라이버 설치 프로그램 실행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23" y="2434991"/>
            <a:ext cx="5607667" cy="426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62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7590" y="89242"/>
            <a:ext cx="1911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4. </a:t>
            </a:r>
            <a:r>
              <a:rPr lang="ko-KR" altLang="en-US" dirty="0" smtClean="0">
                <a:solidFill>
                  <a:prstClr val="black"/>
                </a:solidFill>
              </a:rPr>
              <a:t>설치언어 </a:t>
            </a:r>
            <a:r>
              <a:rPr lang="ko-KR" altLang="en-US" dirty="0">
                <a:solidFill>
                  <a:prstClr val="black"/>
                </a:solidFill>
              </a:rPr>
              <a:t>선택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30" y="522845"/>
            <a:ext cx="4933950" cy="37528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89736" y="89242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5. </a:t>
            </a:r>
            <a:r>
              <a:rPr lang="ko-KR" altLang="en-US" dirty="0">
                <a:solidFill>
                  <a:prstClr val="black"/>
                </a:solidFill>
              </a:rPr>
              <a:t>드라이버 설치 시작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020" y="596986"/>
            <a:ext cx="4933950" cy="37528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68412" y="4414107"/>
            <a:ext cx="11623588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이전에 설치된 적이 있다면 재설치 팝업이 보여질 수 있으며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재설치를 할 경우 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  <a:r>
              <a:rPr lang="ko-KR" altLang="en-US" dirty="0">
                <a:solidFill>
                  <a:prstClr val="black"/>
                </a:solidFill>
              </a:rPr>
              <a:t>예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  <a:r>
              <a:rPr lang="ko-KR" altLang="en-US" dirty="0">
                <a:solidFill>
                  <a:prstClr val="black"/>
                </a:solidFill>
              </a:rPr>
              <a:t>를 선택하시기 바랍니다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691" y="4921851"/>
            <a:ext cx="6638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9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3747" y="0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6. </a:t>
            </a:r>
            <a:r>
              <a:rPr lang="ko-KR" altLang="en-US" dirty="0">
                <a:solidFill>
                  <a:prstClr val="black"/>
                </a:solidFill>
              </a:rPr>
              <a:t>드라이버 설치 시작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38896" y="369332"/>
            <a:ext cx="11953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PC</a:t>
            </a:r>
            <a:r>
              <a:rPr lang="ko-KR" altLang="en-US" dirty="0">
                <a:solidFill>
                  <a:srgbClr val="FF0000"/>
                </a:solidFill>
              </a:rPr>
              <a:t>사양에 따라 일부 시간이 소요될 수 있으니 설치가 완료 될 때까지 잠시 기다려 주시기 바랍니다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설치 중에는 </a:t>
            </a:r>
            <a:br>
              <a:rPr lang="ko-KR" altLang="en-US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휴대폰 장치를 </a:t>
            </a:r>
            <a:r>
              <a:rPr lang="en-US" altLang="ko-KR" dirty="0">
                <a:solidFill>
                  <a:srgbClr val="FF0000"/>
                </a:solidFill>
              </a:rPr>
              <a:t>PC</a:t>
            </a:r>
            <a:r>
              <a:rPr lang="ko-KR" altLang="en-US" dirty="0">
                <a:solidFill>
                  <a:srgbClr val="FF0000"/>
                </a:solidFill>
              </a:rPr>
              <a:t>에 연결하지 안도록 권고합니다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6" y="1091256"/>
            <a:ext cx="49339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0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6517914" cy="47478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ko-KR" altLang="en-US" sz="2400" smtClean="0"/>
              <a:t>안드로이드 에뮬레이터 확인</a:t>
            </a:r>
            <a:endParaRPr lang="ko-KR" altLang="en-US" sz="2400" dirty="0"/>
          </a:p>
        </p:txBody>
      </p:sp>
      <p:pic>
        <p:nvPicPr>
          <p:cNvPr id="3" name="내용 개체 틀 6">
            <a:extLst>
              <a:ext uri="{FF2B5EF4-FFF2-40B4-BE49-F238E27FC236}">
                <a16:creationId xmlns:a16="http://schemas.microsoft.com/office/drawing/2014/main" id="{916DF6AD-F61F-4C8A-9846-680D687C9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73" y="1415561"/>
            <a:ext cx="5325551" cy="4167554"/>
          </a:xfrm>
          <a:prstGeom prst="rect">
            <a:avLst/>
          </a:prstGeom>
        </p:spPr>
      </p:pic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1370425" y="769327"/>
            <a:ext cx="6630575" cy="73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(7) [Select Hardware]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창에서 왼쪽의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[Phone]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이 선택된 상태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  <a:p>
            <a:pPr lvl="1">
              <a:defRPr/>
            </a:pPr>
            <a:r>
              <a:rPr kumimoji="0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구글의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레퍼런스폰인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‘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Pixel2’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선택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&lt;Next&gt;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클릭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146" y="1573822"/>
            <a:ext cx="5939969" cy="385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64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7930" y="0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7. </a:t>
            </a:r>
            <a:r>
              <a:rPr lang="ko-KR" altLang="en-US" dirty="0">
                <a:solidFill>
                  <a:prstClr val="black"/>
                </a:solidFill>
              </a:rPr>
              <a:t>드라이버 설치 완료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7930" y="369332"/>
            <a:ext cx="11738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통합 </a:t>
            </a:r>
            <a:r>
              <a:rPr lang="en-US" altLang="ko-KR" dirty="0" err="1">
                <a:solidFill>
                  <a:srgbClr val="FF0000"/>
                </a:solidFill>
              </a:rPr>
              <a:t>usb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드라이버가 정상적으로 설치 시 아래 화면을 확인하실 수 있습니다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설치 후에는 과거 설치하였던 드라이버들은 모두 삭제되며 새로운 드라이버로 교체됩니다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63" y="1384995"/>
            <a:ext cx="49339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2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4799" y="413239"/>
            <a:ext cx="118872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prstClr val="black"/>
                </a:solidFill>
              </a:rPr>
              <a:t>LG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스마트폰</a:t>
            </a:r>
            <a:r>
              <a:rPr lang="ko-KR" altLang="en-US" dirty="0">
                <a:solidFill>
                  <a:prstClr val="black"/>
                </a:solidFill>
              </a:rPr>
              <a:t> 통합 </a:t>
            </a:r>
            <a:r>
              <a:rPr lang="en-US" altLang="ko-KR" dirty="0">
                <a:solidFill>
                  <a:prstClr val="black"/>
                </a:solidFill>
              </a:rPr>
              <a:t>USB</a:t>
            </a:r>
            <a:r>
              <a:rPr lang="ko-KR" altLang="en-US" dirty="0" smtClean="0">
                <a:solidFill>
                  <a:prstClr val="black"/>
                </a:solidFill>
              </a:rPr>
              <a:t>드라이버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prstClr val="black"/>
                </a:solidFill>
              </a:rPr>
              <a:t>LG </a:t>
            </a:r>
            <a:r>
              <a:rPr lang="ko-KR" altLang="en-US" dirty="0" err="1" smtClean="0">
                <a:solidFill>
                  <a:prstClr val="black"/>
                </a:solidFill>
              </a:rPr>
              <a:t>스마트폰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통합 </a:t>
            </a:r>
            <a:r>
              <a:rPr lang="en-US" altLang="ko-KR" dirty="0" smtClean="0">
                <a:solidFill>
                  <a:prstClr val="black"/>
                </a:solidFill>
              </a:rPr>
              <a:t>USB</a:t>
            </a:r>
            <a:r>
              <a:rPr lang="ko-KR" altLang="en-US" dirty="0" smtClean="0">
                <a:solidFill>
                  <a:prstClr val="black"/>
                </a:solidFill>
              </a:rPr>
              <a:t>드라이버는 </a:t>
            </a:r>
            <a:r>
              <a:rPr lang="en-US" altLang="ko-KR" dirty="0" smtClean="0">
                <a:solidFill>
                  <a:prstClr val="black"/>
                </a:solidFill>
              </a:rPr>
              <a:t>‘LG Mobile</a:t>
            </a:r>
            <a:r>
              <a:rPr lang="ko-KR" altLang="en-US" dirty="0" smtClean="0">
                <a:solidFill>
                  <a:prstClr val="black"/>
                </a:solidFill>
              </a:rPr>
              <a:t>홈페이지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en-US" altLang="ko-KR" dirty="0" smtClean="0">
                <a:solidFill>
                  <a:prstClr val="black"/>
                </a:solidFill>
              </a:rPr>
              <a:t>www.lgmobile.co.kr) </a:t>
            </a:r>
            <a:r>
              <a:rPr lang="en-US" altLang="ko-KR" dirty="0" smtClean="0">
                <a:solidFill>
                  <a:prstClr val="black"/>
                </a:solidFill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olidFill>
                  <a:prstClr val="black"/>
                </a:solidFill>
                <a:sym typeface="Wingdings" panose="05000000000000000000" pitchFamily="2" charset="2"/>
              </a:rPr>
              <a:t>다운로드센터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에서 다운로드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378" y="1649606"/>
            <a:ext cx="9196754" cy="51731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401143" y="3053386"/>
            <a:ext cx="1103870" cy="3871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125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330" r="23592" b="39808"/>
          <a:stretch/>
        </p:blipFill>
        <p:spPr>
          <a:xfrm>
            <a:off x="453080" y="496278"/>
            <a:ext cx="11219935" cy="689714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92220" y="0"/>
            <a:ext cx="5655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prstClr val="black"/>
                </a:solidFill>
              </a:rPr>
              <a:t>‘LG United Mobile Driver’</a:t>
            </a:r>
            <a:r>
              <a:rPr lang="ko-KR" altLang="en-US" dirty="0" err="1" smtClean="0">
                <a:solidFill>
                  <a:prstClr val="black"/>
                </a:solidFill>
              </a:rPr>
              <a:t>다운로드하여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PC</a:t>
            </a:r>
            <a:r>
              <a:rPr lang="ko-KR" altLang="en-US" dirty="0" smtClean="0">
                <a:solidFill>
                  <a:prstClr val="black"/>
                </a:solidFill>
              </a:rPr>
              <a:t>에 설치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42984" y="5609968"/>
            <a:ext cx="2380735" cy="774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93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317" y="138669"/>
            <a:ext cx="2714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 smtClean="0">
                <a:solidFill>
                  <a:prstClr val="black"/>
                </a:solidFill>
              </a:rPr>
              <a:t>스마트폰의</a:t>
            </a:r>
            <a:r>
              <a:rPr lang="ko-KR" altLang="en-US" dirty="0" smtClean="0">
                <a:solidFill>
                  <a:prstClr val="black"/>
                </a:solidFill>
              </a:rPr>
              <a:t> 환경설정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85" y="718786"/>
            <a:ext cx="9568366" cy="580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88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09615" y="64529"/>
            <a:ext cx="2103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실행결과 화면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172" y="932296"/>
            <a:ext cx="3145172" cy="55914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76" y="856733"/>
            <a:ext cx="3326876" cy="56205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4886" y="487401"/>
            <a:ext cx="7831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AVD </a:t>
            </a:r>
            <a:r>
              <a:rPr lang="ko-KR" altLang="en-US" dirty="0" smtClean="0">
                <a:solidFill>
                  <a:prstClr val="black"/>
                </a:solidFill>
              </a:rPr>
              <a:t>에뮬레이터 결과화면                       </a:t>
            </a:r>
            <a:r>
              <a:rPr lang="en-US" altLang="ko-KR" dirty="0" smtClean="0">
                <a:solidFill>
                  <a:prstClr val="black"/>
                </a:solidFill>
              </a:rPr>
              <a:t>-</a:t>
            </a:r>
            <a:r>
              <a:rPr lang="ko-KR" altLang="en-US" dirty="0" err="1" smtClean="0">
                <a:solidFill>
                  <a:prstClr val="black"/>
                </a:solidFill>
              </a:rPr>
              <a:t>겔럭시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S7 </a:t>
            </a:r>
            <a:r>
              <a:rPr lang="ko-KR" altLang="en-US" dirty="0" err="1" smtClean="0">
                <a:solidFill>
                  <a:prstClr val="black"/>
                </a:solidFill>
              </a:rPr>
              <a:t>에지폰</a:t>
            </a:r>
            <a:r>
              <a:rPr lang="ko-KR" altLang="en-US" dirty="0" smtClean="0">
                <a:solidFill>
                  <a:prstClr val="black"/>
                </a:solidFill>
              </a:rPr>
              <a:t> 결과화면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7142" t="5990" r="36706" b="7463"/>
          <a:stretch/>
        </p:blipFill>
        <p:spPr>
          <a:xfrm>
            <a:off x="4736757" y="910272"/>
            <a:ext cx="3237471" cy="580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7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0345" y="64529"/>
            <a:ext cx="33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dirty="0" err="1">
                <a:solidFill>
                  <a:prstClr val="black"/>
                </a:solidFill>
              </a:rPr>
              <a:t>안드로이드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실행화면 </a:t>
            </a:r>
            <a:r>
              <a:rPr lang="ko-KR" altLang="en-US" dirty="0" err="1" smtClean="0">
                <a:solidFill>
                  <a:prstClr val="black"/>
                </a:solidFill>
              </a:rPr>
              <a:t>갭처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61" y="803194"/>
            <a:ext cx="8759004" cy="597771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0345" y="433861"/>
            <a:ext cx="906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하단부의 </a:t>
            </a:r>
            <a:r>
              <a:rPr lang="en-US" altLang="ko-KR" dirty="0" smtClean="0">
                <a:solidFill>
                  <a:prstClr val="black"/>
                </a:solidFill>
              </a:rPr>
              <a:t>‘Android Monitor’</a:t>
            </a:r>
            <a:r>
              <a:rPr lang="ko-KR" altLang="en-US" dirty="0" smtClean="0">
                <a:solidFill>
                  <a:prstClr val="black"/>
                </a:solidFill>
              </a:rPr>
              <a:t>탭을 클릭하면 나타나는 </a:t>
            </a:r>
            <a:r>
              <a:rPr lang="en-US" altLang="ko-KR" dirty="0" smtClean="0">
                <a:solidFill>
                  <a:prstClr val="black"/>
                </a:solidFill>
              </a:rPr>
              <a:t>‘Screen Capture’ </a:t>
            </a:r>
            <a:r>
              <a:rPr lang="ko-KR" altLang="en-US" dirty="0" smtClean="0">
                <a:solidFill>
                  <a:prstClr val="black"/>
                </a:solidFill>
              </a:rPr>
              <a:t>아이콘 선택 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29842" y="6367244"/>
            <a:ext cx="939567" cy="276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41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9" y="0"/>
            <a:ext cx="9509074" cy="679219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30659" y="4868562"/>
            <a:ext cx="370703" cy="222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01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62360" y="82060"/>
            <a:ext cx="12040499" cy="7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(8) [</a:t>
            </a:r>
            <a:r>
              <a:rPr kumimoji="0" lang="mr-IN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x86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Images]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탭 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: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‘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Q</a:t>
            </a:r>
            <a:r>
              <a:rPr kumimoji="0" lang="ru-RU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[API</a:t>
            </a:r>
            <a:r>
              <a:rPr kumimoji="0" lang="it-IT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29, x86, Android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10</a:t>
            </a:r>
            <a:r>
              <a:rPr kumimoji="0" lang="hr-HR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.0(Google</a:t>
            </a:r>
            <a:r>
              <a:rPr kumimoji="0" lang="mr-IN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 APIs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)]</a:t>
            </a:r>
            <a:r>
              <a:rPr kumimoji="0" lang="mr-IN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’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선택 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- &lt;Next&gt;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클릭</a:t>
            </a: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ko-KR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88" y="528646"/>
            <a:ext cx="11013252" cy="632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3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444" y="689833"/>
            <a:ext cx="9049849" cy="588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14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1028520" y="297721"/>
            <a:ext cx="8524875" cy="467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(9) AVD Name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: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‘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Q(Pixel2)’(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임의 설정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) - &lt;Finish&gt;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클릭</a:t>
            </a:r>
            <a:endParaRPr kumimoji="0" lang="en-US" altLang="ko-KR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DFD938B4-9714-468E-B5DA-BB5701DE2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443" y="826477"/>
            <a:ext cx="722383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05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70" y="590688"/>
            <a:ext cx="9372599" cy="609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1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9271" y="184611"/>
            <a:ext cx="124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앱 실행</a:t>
            </a:r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73672F13-F4D5-46AF-9426-1D2E39246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613934"/>
            <a:ext cx="8153400" cy="4468331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986EE43-E925-40BE-92AE-1EC1F3C59408}"/>
              </a:ext>
            </a:extLst>
          </p:cNvPr>
          <p:cNvCxnSpPr/>
          <p:nvPr/>
        </p:nvCxnSpPr>
        <p:spPr>
          <a:xfrm>
            <a:off x="5148064" y="1484784"/>
            <a:ext cx="360040" cy="792088"/>
          </a:xfrm>
          <a:prstGeom prst="straightConnector1">
            <a:avLst/>
          </a:prstGeom>
          <a:noFill/>
          <a:ln w="100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9FD302B-FA35-4A61-AC13-EFE48F550FAB}"/>
              </a:ext>
            </a:extLst>
          </p:cNvPr>
          <p:cNvSpPr txBox="1"/>
          <p:nvPr/>
        </p:nvSpPr>
        <p:spPr>
          <a:xfrm>
            <a:off x="4860032" y="121920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Tw Cen MT"/>
                <a:ea typeface="HY얕은샘물M" panose="02030600000101010101" pitchFamily="18" charset="-127"/>
              </a:rPr>
              <a:t>에뮬레이터 선택</a:t>
            </a:r>
          </a:p>
        </p:txBody>
      </p:sp>
    </p:spTree>
    <p:extLst>
      <p:ext uri="{BB962C8B-B14F-4D97-AF65-F5344CB8AC3E}">
        <p14:creationId xmlns:p14="http://schemas.microsoft.com/office/powerpoint/2010/main" val="3905635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</TotalTime>
  <Words>852</Words>
  <Application>Microsoft Office PowerPoint</Application>
  <PresentationFormat>와이드스크린</PresentationFormat>
  <Paragraphs>101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6" baseType="lpstr">
      <vt:lpstr>HY견고딕</vt:lpstr>
      <vt:lpstr>HY얕은샘물M</vt:lpstr>
      <vt:lpstr>HY헤드라인M</vt:lpstr>
      <vt:lpstr>Mangal</vt:lpstr>
      <vt:lpstr>굴림</vt:lpstr>
      <vt:lpstr>맑은 고딕</vt:lpstr>
      <vt:lpstr>Arial</vt:lpstr>
      <vt:lpstr>Tw Cen MT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앱 개발 환경 구축</dc:title>
  <dc:creator>user</dc:creator>
  <cp:lastModifiedBy>Administrator</cp:lastModifiedBy>
  <cp:revision>156</cp:revision>
  <dcterms:created xsi:type="dcterms:W3CDTF">2017-03-08T10:20:32Z</dcterms:created>
  <dcterms:modified xsi:type="dcterms:W3CDTF">2023-03-14T04:18:15Z</dcterms:modified>
</cp:coreProperties>
</file>